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7" r:id="rId2"/>
    <p:sldId id="258" r:id="rId3"/>
    <p:sldId id="259" r:id="rId4"/>
    <p:sldId id="260" r:id="rId5"/>
  </p:sldIdLst>
  <p:sldSz cx="12192000" cy="1625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513"/>
    <p:restoredTop sz="94674"/>
  </p:normalViewPr>
  <p:slideViewPr>
    <p:cSldViewPr snapToGrid="0" snapToObjects="1">
      <p:cViewPr varScale="1">
        <p:scale>
          <a:sx n="48" d="100"/>
          <a:sy n="48" d="100"/>
        </p:scale>
        <p:origin x="200" y="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60416"/>
            <a:ext cx="10363200" cy="5659496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8538164"/>
            <a:ext cx="9144000" cy="3924769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F01E9-0296-DE46-A821-0E1839F334A0}" type="datetimeFigureOut">
              <a:rPr kumimoji="1" lang="ja-JP" altLang="en-US" smtClean="0"/>
              <a:t>2022/5/9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A811-82F1-EC4F-B040-237A3F74F4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0944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F01E9-0296-DE46-A821-0E1839F334A0}" type="datetimeFigureOut">
              <a:rPr kumimoji="1" lang="ja-JP" altLang="en-US" smtClean="0"/>
              <a:t>2022/5/9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A811-82F1-EC4F-B040-237A3F74F4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1324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865481"/>
            <a:ext cx="2628900" cy="13776209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865481"/>
            <a:ext cx="7734300" cy="13776209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F01E9-0296-DE46-A821-0E1839F334A0}" type="datetimeFigureOut">
              <a:rPr kumimoji="1" lang="ja-JP" altLang="en-US" smtClean="0"/>
              <a:t>2022/5/9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A811-82F1-EC4F-B040-237A3F74F4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8108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F01E9-0296-DE46-A821-0E1839F334A0}" type="datetimeFigureOut">
              <a:rPr kumimoji="1" lang="ja-JP" altLang="en-US" smtClean="0"/>
              <a:t>2022/5/9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A811-82F1-EC4F-B040-237A3F74F4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7012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4052716"/>
            <a:ext cx="10515600" cy="6762043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0878731"/>
            <a:ext cx="10515600" cy="355599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F01E9-0296-DE46-A821-0E1839F334A0}" type="datetimeFigureOut">
              <a:rPr kumimoji="1" lang="ja-JP" altLang="en-US" smtClean="0"/>
              <a:t>2022/5/9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A811-82F1-EC4F-B040-237A3F74F4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2540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4327407"/>
            <a:ext cx="5181600" cy="103142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4327407"/>
            <a:ext cx="5181600" cy="103142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F01E9-0296-DE46-A821-0E1839F334A0}" type="datetimeFigureOut">
              <a:rPr kumimoji="1" lang="ja-JP" altLang="en-US" smtClean="0"/>
              <a:t>2022/5/9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A811-82F1-EC4F-B040-237A3F74F4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6747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65485"/>
            <a:ext cx="10515600" cy="314207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3984979"/>
            <a:ext cx="5157787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5937956"/>
            <a:ext cx="5157787" cy="87338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3984979"/>
            <a:ext cx="5183188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5937956"/>
            <a:ext cx="5183188" cy="87338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F01E9-0296-DE46-A821-0E1839F334A0}" type="datetimeFigureOut">
              <a:rPr kumimoji="1" lang="ja-JP" altLang="en-US" smtClean="0"/>
              <a:t>2022/5/9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A811-82F1-EC4F-B040-237A3F74F4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6068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F01E9-0296-DE46-A821-0E1839F334A0}" type="datetimeFigureOut">
              <a:rPr kumimoji="1" lang="ja-JP" altLang="en-US" smtClean="0"/>
              <a:t>2022/5/9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A811-82F1-EC4F-B040-237A3F74F4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662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F01E9-0296-DE46-A821-0E1839F334A0}" type="datetimeFigureOut">
              <a:rPr kumimoji="1" lang="ja-JP" altLang="en-US" smtClean="0"/>
              <a:t>2022/5/9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A811-82F1-EC4F-B040-237A3F74F4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1812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340567"/>
            <a:ext cx="6172200" cy="11552296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F01E9-0296-DE46-A821-0E1839F334A0}" type="datetimeFigureOut">
              <a:rPr kumimoji="1" lang="ja-JP" altLang="en-US" smtClean="0"/>
              <a:t>2022/5/9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A811-82F1-EC4F-B040-237A3F74F4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2798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2340567"/>
            <a:ext cx="6172200" cy="11552296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F01E9-0296-DE46-A821-0E1839F334A0}" type="datetimeFigureOut">
              <a:rPr kumimoji="1" lang="ja-JP" altLang="en-US" smtClean="0"/>
              <a:t>2022/5/9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A811-82F1-EC4F-B040-237A3F74F4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6050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F01E9-0296-DE46-A821-0E1839F334A0}" type="datetimeFigureOut">
              <a:rPr kumimoji="1" lang="ja-JP" altLang="en-US" smtClean="0"/>
              <a:t>2022/5/9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1A811-82F1-EC4F-B040-237A3F74F4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134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kumimoji="1"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kumimoji="1"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2.pn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9.png"/><Relationship Id="rId7" Type="http://schemas.openxmlformats.org/officeDocument/2006/relationships/image" Target="../media/image2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7EE651C-0729-B874-D382-8557BAD61326}"/>
              </a:ext>
            </a:extLst>
          </p:cNvPr>
          <p:cNvSpPr txBox="1"/>
          <p:nvPr/>
        </p:nvSpPr>
        <p:spPr>
          <a:xfrm>
            <a:off x="1853526" y="988534"/>
            <a:ext cx="8653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u="sng"/>
              <a:t>かえってきたらすること</a:t>
            </a:r>
            <a:endParaRPr kumimoji="1" lang="ja-JP" altLang="en-US" sz="2800" b="1" u="sng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9323A03-C3E5-5BB6-1FFA-77294BB3B8B4}"/>
              </a:ext>
            </a:extLst>
          </p:cNvPr>
          <p:cNvSpPr txBox="1"/>
          <p:nvPr/>
        </p:nvSpPr>
        <p:spPr>
          <a:xfrm>
            <a:off x="395417" y="2792626"/>
            <a:ext cx="6796215" cy="13018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/>
              <a:t>①　にもつを　おへやに</a:t>
            </a:r>
            <a:endParaRPr kumimoji="1" lang="en-US" altLang="ja-JP" sz="4000" b="1" dirty="0"/>
          </a:p>
          <a:p>
            <a:r>
              <a:rPr kumimoji="1" lang="ja-JP" altLang="en-US" sz="4000" b="1"/>
              <a:t>　　おきましょう。</a:t>
            </a:r>
            <a:endParaRPr kumimoji="1" lang="en-US" altLang="ja-JP" sz="4000" b="1" dirty="0"/>
          </a:p>
          <a:p>
            <a:endParaRPr kumimoji="1" lang="en-US" altLang="ja-JP" sz="4000" b="1" dirty="0"/>
          </a:p>
          <a:p>
            <a:endParaRPr kumimoji="1" lang="en-US" altLang="ja-JP" sz="4000" b="1" dirty="0"/>
          </a:p>
          <a:p>
            <a:r>
              <a:rPr kumimoji="1" lang="ja-JP" altLang="en-US" sz="4000" b="1"/>
              <a:t>②　うわぎを　ぬいで</a:t>
            </a:r>
            <a:endParaRPr kumimoji="1" lang="en-US" altLang="ja-JP" sz="4000" b="1" dirty="0"/>
          </a:p>
          <a:p>
            <a:r>
              <a:rPr kumimoji="1" lang="ja-JP" altLang="en-US" sz="4000" b="1"/>
              <a:t>　　しまいましょう。</a:t>
            </a:r>
            <a:endParaRPr kumimoji="1" lang="en-US" altLang="ja-JP" sz="4000" b="1" dirty="0"/>
          </a:p>
          <a:p>
            <a:endParaRPr kumimoji="1" lang="en-US" altLang="ja-JP" sz="4000" b="1" dirty="0"/>
          </a:p>
          <a:p>
            <a:endParaRPr kumimoji="1" lang="en-US" altLang="ja-JP" sz="4000" b="1" dirty="0"/>
          </a:p>
          <a:p>
            <a:r>
              <a:rPr kumimoji="1" lang="en-US" altLang="ja-JP" sz="4000" b="1" dirty="0"/>
              <a:t>③</a:t>
            </a:r>
            <a:r>
              <a:rPr kumimoji="1" lang="ja-JP" altLang="en-US" sz="4000" b="1"/>
              <a:t>　てを　あらいに　</a:t>
            </a:r>
            <a:endParaRPr kumimoji="1" lang="en-US" altLang="ja-JP" sz="4000" b="1" dirty="0"/>
          </a:p>
          <a:p>
            <a:r>
              <a:rPr kumimoji="1" lang="ja-JP" altLang="en-US" sz="4000" b="1"/>
              <a:t>　　行きましょう。</a:t>
            </a:r>
            <a:endParaRPr kumimoji="1" lang="en-US" altLang="ja-JP" sz="4000" b="1" dirty="0"/>
          </a:p>
          <a:p>
            <a:endParaRPr kumimoji="1" lang="en-US" altLang="ja-JP" sz="4000" b="1" dirty="0"/>
          </a:p>
          <a:p>
            <a:endParaRPr kumimoji="1" lang="en-US" altLang="ja-JP" sz="4000" b="1" dirty="0"/>
          </a:p>
          <a:p>
            <a:r>
              <a:rPr kumimoji="1" lang="ja-JP" altLang="en-US" sz="4000" b="1"/>
              <a:t>④　れんらくちょうと　</a:t>
            </a:r>
            <a:endParaRPr kumimoji="1" lang="en-US" altLang="ja-JP" sz="4000" b="1" dirty="0"/>
          </a:p>
          <a:p>
            <a:r>
              <a:rPr kumimoji="1" lang="ja-JP" altLang="en-US" sz="4000" b="1"/>
              <a:t>　　れんらく袋を　</a:t>
            </a:r>
            <a:endParaRPr kumimoji="1" lang="en-US" altLang="ja-JP" sz="4000" b="1" dirty="0"/>
          </a:p>
          <a:p>
            <a:r>
              <a:rPr kumimoji="1" lang="ja-JP" altLang="en-US" sz="4000" b="1"/>
              <a:t>　　お母さんに</a:t>
            </a:r>
            <a:endParaRPr kumimoji="1" lang="en-US" altLang="ja-JP" sz="4000" b="1" dirty="0"/>
          </a:p>
          <a:p>
            <a:r>
              <a:rPr kumimoji="1" lang="ja-JP" altLang="en-US" sz="4000" b="1"/>
              <a:t>　　わたしましょう。</a:t>
            </a:r>
            <a:endParaRPr kumimoji="1" lang="en-US" altLang="ja-JP" sz="4000" b="1" dirty="0"/>
          </a:p>
          <a:p>
            <a:endParaRPr kumimoji="1" lang="en-US" altLang="ja-JP" sz="4000" b="1" dirty="0"/>
          </a:p>
          <a:p>
            <a:endParaRPr kumimoji="1" lang="en-US" altLang="ja-JP" sz="4000" b="1" dirty="0"/>
          </a:p>
          <a:p>
            <a:r>
              <a:rPr kumimoji="1" lang="ja-JP" altLang="en-US" sz="4000" b="1"/>
              <a:t>⑤　つぎの日の</a:t>
            </a:r>
            <a:r>
              <a:rPr kumimoji="1" lang="ja-JP" altLang="en-US" sz="4000" b="1" dirty="0"/>
              <a:t>　</a:t>
            </a:r>
            <a:r>
              <a:rPr kumimoji="1" lang="ja-JP" altLang="en-US" sz="4000" b="1"/>
              <a:t>持ちものを</a:t>
            </a:r>
            <a:endParaRPr kumimoji="1" lang="en-US" altLang="ja-JP" sz="4000" b="1" dirty="0"/>
          </a:p>
          <a:p>
            <a:r>
              <a:rPr kumimoji="1" lang="ja-JP" altLang="en-US" sz="4000" b="1"/>
              <a:t>　　じゅんび　しましょう。</a:t>
            </a:r>
            <a:endParaRPr kumimoji="1" lang="en-US" altLang="ja-JP" sz="4000" b="1" dirty="0"/>
          </a:p>
          <a:p>
            <a:endParaRPr kumimoji="1" lang="en-US" altLang="ja-JP" sz="4000" dirty="0"/>
          </a:p>
        </p:txBody>
      </p: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25964592-160C-DEA1-29AC-24CBB65A14FA}"/>
              </a:ext>
            </a:extLst>
          </p:cNvPr>
          <p:cNvGrpSpPr/>
          <p:nvPr/>
        </p:nvGrpSpPr>
        <p:grpSpPr>
          <a:xfrm>
            <a:off x="6435649" y="2461360"/>
            <a:ext cx="5278566" cy="2030772"/>
            <a:chOff x="5941369" y="2706304"/>
            <a:chExt cx="5867466" cy="2131824"/>
          </a:xfrm>
        </p:grpSpPr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22D049CE-63E6-A125-5535-4BC11A0FA0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41369" y="2811758"/>
              <a:ext cx="1843388" cy="1930908"/>
            </a:xfrm>
            <a:prstGeom prst="rect">
              <a:avLst/>
            </a:prstGeom>
          </p:spPr>
        </p:pic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72F35041-2450-C27C-29C6-7AA6603C40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78662" y="3136422"/>
              <a:ext cx="2100671" cy="1701706"/>
            </a:xfrm>
            <a:prstGeom prst="rect">
              <a:avLst/>
            </a:prstGeom>
          </p:spPr>
        </p:pic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B3A09CC6-6E22-95F6-E6B4-7BD6E6B2DE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628144" y="2706304"/>
              <a:ext cx="2180691" cy="2131824"/>
            </a:xfrm>
            <a:prstGeom prst="rect">
              <a:avLst/>
            </a:prstGeom>
          </p:spPr>
        </p:pic>
      </p:grpSp>
      <p:pic>
        <p:nvPicPr>
          <p:cNvPr id="13" name="図 12">
            <a:extLst>
              <a:ext uri="{FF2B5EF4-FFF2-40B4-BE49-F238E27FC236}">
                <a16:creationId xmlns:a16="http://schemas.microsoft.com/office/drawing/2014/main" id="{7F918BDB-D412-EDF7-F9E9-A80AF73B93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4756" y="4911541"/>
            <a:ext cx="1994577" cy="1790134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634EA388-2E61-B74B-D90D-2130E2C839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8767" y="7227298"/>
            <a:ext cx="2178907" cy="2178907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588B9BEF-5587-5379-05F3-2C73B3964D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25113" y="9783544"/>
            <a:ext cx="2225502" cy="2419898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243B61CA-BEDF-D940-9DD1-E7CCACC3C5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67432" y="9872694"/>
            <a:ext cx="2225503" cy="2030771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B32A7AE6-8C6C-AEB8-E2CD-4DD600CD08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84757" y="12733105"/>
            <a:ext cx="2665969" cy="272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370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7EE651C-0729-B874-D382-8557BAD61326}"/>
              </a:ext>
            </a:extLst>
          </p:cNvPr>
          <p:cNvSpPr txBox="1"/>
          <p:nvPr/>
        </p:nvSpPr>
        <p:spPr>
          <a:xfrm>
            <a:off x="2718494" y="452842"/>
            <a:ext cx="70608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600" b="1" u="sng"/>
              <a:t>じゅんびのしかた</a:t>
            </a:r>
            <a:endParaRPr kumimoji="1" lang="ja-JP" altLang="en-US" sz="3200" b="1" u="sng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9323A03-C3E5-5BB6-1FFA-77294BB3B8B4}"/>
              </a:ext>
            </a:extLst>
          </p:cNvPr>
          <p:cNvSpPr txBox="1"/>
          <p:nvPr/>
        </p:nvSpPr>
        <p:spPr>
          <a:xfrm>
            <a:off x="395417" y="2174776"/>
            <a:ext cx="8106032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/>
              <a:t>①　ふでばこを　だして</a:t>
            </a:r>
            <a:endParaRPr kumimoji="1" lang="en-US" altLang="ja-JP" sz="4000" b="1" dirty="0"/>
          </a:p>
          <a:p>
            <a:r>
              <a:rPr kumimoji="1" lang="ja-JP" altLang="en-US" sz="4000" b="1"/>
              <a:t>　　えんぴつを　けずりましょう。</a:t>
            </a:r>
            <a:endParaRPr kumimoji="1" lang="en-US" altLang="ja-JP" sz="4000" b="1" dirty="0"/>
          </a:p>
          <a:p>
            <a:endParaRPr kumimoji="1" lang="en-US" altLang="ja-JP" sz="4000" b="1" dirty="0"/>
          </a:p>
          <a:p>
            <a:endParaRPr kumimoji="1" lang="en-US" altLang="ja-JP" sz="4000" b="1" dirty="0"/>
          </a:p>
          <a:p>
            <a:r>
              <a:rPr kumimoji="1" lang="ja-JP" altLang="en-US" sz="4000" b="1"/>
              <a:t>②　ランドセルを　いちど</a:t>
            </a:r>
            <a:endParaRPr kumimoji="1" lang="en-US" altLang="ja-JP" sz="4000" b="1" dirty="0"/>
          </a:p>
          <a:p>
            <a:r>
              <a:rPr kumimoji="1" lang="ja-JP" altLang="en-US" sz="4000" b="1"/>
              <a:t>　　からに　しましょう。</a:t>
            </a:r>
            <a:endParaRPr kumimoji="1" lang="en-US" altLang="ja-JP" sz="4000" b="1" dirty="0"/>
          </a:p>
          <a:p>
            <a:endParaRPr kumimoji="1" lang="en-US" altLang="ja-JP" sz="4000" b="1" dirty="0"/>
          </a:p>
          <a:p>
            <a:endParaRPr kumimoji="1" lang="en-US" altLang="ja-JP" sz="4000" b="1" dirty="0"/>
          </a:p>
          <a:p>
            <a:r>
              <a:rPr kumimoji="1" lang="ja-JP" altLang="en-US" sz="4000" b="1"/>
              <a:t>③　時間わりを　見ながら</a:t>
            </a:r>
            <a:endParaRPr kumimoji="1" lang="en-US" altLang="ja-JP" sz="4000" b="1" dirty="0"/>
          </a:p>
          <a:p>
            <a:r>
              <a:rPr kumimoji="1" lang="ja-JP" altLang="en-US" sz="4000" b="1"/>
              <a:t>　　きょうかしょと　ノートを</a:t>
            </a:r>
            <a:endParaRPr kumimoji="1" lang="en-US" altLang="ja-JP" sz="4000" b="1" dirty="0"/>
          </a:p>
          <a:p>
            <a:r>
              <a:rPr kumimoji="1" lang="ja-JP" altLang="en-US" sz="4000" b="1"/>
              <a:t>　　ランドセルに</a:t>
            </a:r>
            <a:r>
              <a:rPr kumimoji="1" lang="ja-JP" altLang="en-US" sz="4000" b="1" dirty="0"/>
              <a:t>　</a:t>
            </a:r>
            <a:r>
              <a:rPr kumimoji="1" lang="ja-JP" altLang="en-US" sz="4000" b="1"/>
              <a:t>入れましょう。　　</a:t>
            </a:r>
            <a:endParaRPr kumimoji="1" lang="en-US" altLang="ja-JP" sz="4000" b="1" dirty="0"/>
          </a:p>
          <a:p>
            <a:endParaRPr kumimoji="1" lang="en-US" altLang="ja-JP" sz="4000" b="1" dirty="0"/>
          </a:p>
          <a:p>
            <a:endParaRPr kumimoji="1" lang="en-US" altLang="ja-JP" sz="4000" b="1" dirty="0"/>
          </a:p>
          <a:p>
            <a:r>
              <a:rPr kumimoji="1" lang="ja-JP" altLang="en-US" sz="4000" b="1"/>
              <a:t>④　れんらくちょうと　</a:t>
            </a:r>
            <a:endParaRPr kumimoji="1" lang="en-US" altLang="ja-JP" sz="4000" b="1" dirty="0"/>
          </a:p>
          <a:p>
            <a:r>
              <a:rPr kumimoji="1" lang="ja-JP" altLang="en-US" sz="4000" b="1"/>
              <a:t>　　れんらく袋も　ランドセルに</a:t>
            </a:r>
            <a:endParaRPr kumimoji="1" lang="en-US" altLang="ja-JP" sz="4000" b="1" dirty="0"/>
          </a:p>
          <a:p>
            <a:r>
              <a:rPr kumimoji="1" lang="ja-JP" altLang="en-US" sz="4000" b="1"/>
              <a:t>　　入れましょう。</a:t>
            </a:r>
            <a:endParaRPr kumimoji="1" lang="en-US" altLang="ja-JP" sz="4000" b="1" dirty="0"/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588B9BEF-5587-5379-05F3-2C73B3964D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2159" y="9411127"/>
            <a:ext cx="1802678" cy="1859326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243B61CA-BEDF-D940-9DD1-E7CCACC3C5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2908" y="10575533"/>
            <a:ext cx="1431583" cy="1239131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77E65E52-1737-9C6C-905A-0752168469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2033" y="4082930"/>
            <a:ext cx="1744361" cy="1938815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3C03023B-3D7A-A660-172F-0A8A1C0F1D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5466" y="1797683"/>
            <a:ext cx="2040929" cy="1831734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66337E04-F3AC-7FE0-B7EA-C099FC54F4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66876" y="6807558"/>
            <a:ext cx="1921804" cy="1966040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117EDE45-5F6D-3A0D-C844-DE6ABD357B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96395" y="7584366"/>
            <a:ext cx="630881" cy="777598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23B17505-4495-B240-6D23-D53020F50B8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96395" y="6607433"/>
            <a:ext cx="654815" cy="807097"/>
          </a:xfrm>
          <a:prstGeom prst="rect">
            <a:avLst/>
          </a:prstGeom>
        </p:spPr>
      </p:pic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093C3DED-E128-5FCF-BCEC-1145FE2E4F4E}"/>
              </a:ext>
            </a:extLst>
          </p:cNvPr>
          <p:cNvSpPr txBox="1"/>
          <p:nvPr/>
        </p:nvSpPr>
        <p:spPr>
          <a:xfrm>
            <a:off x="370703" y="12689674"/>
            <a:ext cx="114670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/>
              <a:t>⑤　まいにち　持っていくものを　ランドセルや　</a:t>
            </a:r>
            <a:endParaRPr kumimoji="1" lang="en-US" altLang="ja-JP" sz="4000" b="1" dirty="0"/>
          </a:p>
          <a:p>
            <a:r>
              <a:rPr kumimoji="1" lang="ja-JP" altLang="en-US" sz="4000" b="1"/>
              <a:t>　　しろい　はこに　入れましょう。</a:t>
            </a:r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C27D79D5-0C14-7B83-9A77-7187504BBD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4522" y="14202978"/>
            <a:ext cx="1138377" cy="1021693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474E8D51-4AF0-2AD5-7D0E-42ED437D958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79121" y="8625586"/>
            <a:ext cx="994797" cy="840603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D3DE6872-06F0-44AF-2B86-8BB1C527A83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81203" y="14171118"/>
            <a:ext cx="1138377" cy="1138377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3E9E7161-747A-E406-152D-3BFA08457F3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03508" y="14296030"/>
            <a:ext cx="1177580" cy="953931"/>
          </a:xfrm>
          <a:prstGeom prst="rect">
            <a:avLst/>
          </a:prstGeom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id="{139CD08F-164E-0CBE-AFA4-0B58C667A8E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19479" y="14309173"/>
            <a:ext cx="1138377" cy="1028212"/>
          </a:xfrm>
          <a:prstGeom prst="rect">
            <a:avLst/>
          </a:prstGeom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id="{9E911125-6D5B-056D-735B-25732550D66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858647" y="14227068"/>
            <a:ext cx="1156570" cy="1156570"/>
          </a:xfrm>
          <a:prstGeom prst="rect">
            <a:avLst/>
          </a:prstGeom>
        </p:spPr>
      </p:pic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099CAEE4-8C32-5B61-21C8-0E1C96D8A3F9}"/>
              </a:ext>
            </a:extLst>
          </p:cNvPr>
          <p:cNvSpPr txBox="1"/>
          <p:nvPr/>
        </p:nvSpPr>
        <p:spPr>
          <a:xfrm>
            <a:off x="1556966" y="15339444"/>
            <a:ext cx="9408631" cy="463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/>
              <a:t>①ふでばこ　②したじき　③ぼうし　④ハンカチ　</a:t>
            </a:r>
            <a:r>
              <a:rPr kumimoji="1" lang="en-US" altLang="ja-JP" sz="2400" b="1" dirty="0"/>
              <a:t>⑤</a:t>
            </a:r>
            <a:r>
              <a:rPr kumimoji="1" lang="ja-JP" altLang="en-US" sz="2400" b="1"/>
              <a:t>ティッシュ</a:t>
            </a:r>
          </a:p>
        </p:txBody>
      </p:sp>
    </p:spTree>
    <p:extLst>
      <p:ext uri="{BB962C8B-B14F-4D97-AF65-F5344CB8AC3E}">
        <p14:creationId xmlns:p14="http://schemas.microsoft.com/office/powerpoint/2010/main" val="2471353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7EE651C-0729-B874-D382-8557BAD61326}"/>
              </a:ext>
            </a:extLst>
          </p:cNvPr>
          <p:cNvSpPr txBox="1"/>
          <p:nvPr/>
        </p:nvSpPr>
        <p:spPr>
          <a:xfrm>
            <a:off x="3188061" y="452842"/>
            <a:ext cx="54393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600" b="1" u="sng"/>
              <a:t>あさすること</a:t>
            </a:r>
            <a:endParaRPr kumimoji="1" lang="ja-JP" altLang="en-US" sz="3200" b="1" u="sng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9323A03-C3E5-5BB6-1FFA-77294BB3B8B4}"/>
              </a:ext>
            </a:extLst>
          </p:cNvPr>
          <p:cNvSpPr txBox="1"/>
          <p:nvPr/>
        </p:nvSpPr>
        <p:spPr>
          <a:xfrm>
            <a:off x="3383206" y="2100824"/>
            <a:ext cx="81060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/>
              <a:t>おきましょう。</a:t>
            </a:r>
            <a:br>
              <a:rPr kumimoji="1" lang="en-US" altLang="ja-JP" sz="4000" b="1" dirty="0"/>
            </a:br>
            <a:r>
              <a:rPr kumimoji="1" lang="ja-JP" altLang="en-US" sz="4000" b="1"/>
              <a:t>おようふくに　きがえましょう。</a:t>
            </a:r>
            <a:endParaRPr kumimoji="1" lang="en-US" altLang="ja-JP" sz="4000" b="1" dirty="0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30DF3602-4740-13FF-209B-09913244C0D4}"/>
              </a:ext>
            </a:extLst>
          </p:cNvPr>
          <p:cNvSpPr txBox="1"/>
          <p:nvPr/>
        </p:nvSpPr>
        <p:spPr>
          <a:xfrm>
            <a:off x="12727459" y="141114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B07BEFC-57FC-F04D-CF5D-E72126CE9C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27" y="1849039"/>
            <a:ext cx="1761273" cy="1761273"/>
          </a:xfrm>
          <a:prstGeom prst="rect">
            <a:avLst/>
          </a:prstGeom>
        </p:spPr>
      </p:pic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6D70B9F0-53BB-9E8A-CD9A-BF90EB437B7F}"/>
              </a:ext>
            </a:extLst>
          </p:cNvPr>
          <p:cNvGrpSpPr/>
          <p:nvPr/>
        </p:nvGrpSpPr>
        <p:grpSpPr>
          <a:xfrm>
            <a:off x="969705" y="4450290"/>
            <a:ext cx="1761271" cy="1761273"/>
            <a:chOff x="4552950" y="6584950"/>
            <a:chExt cx="3086100" cy="3086100"/>
          </a:xfrm>
        </p:grpSpPr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5268B55F-95AD-342C-9A4A-2D417CE4CC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52950" y="6584950"/>
              <a:ext cx="3086100" cy="3086100"/>
            </a:xfrm>
            <a:prstGeom prst="rect">
              <a:avLst/>
            </a:prstGeom>
          </p:spPr>
        </p:pic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64F6192F-E09F-5C98-9F9E-7D8D356EAF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6319287" y="7556500"/>
              <a:ext cx="393700" cy="1143000"/>
            </a:xfrm>
            <a:prstGeom prst="rect">
              <a:avLst/>
            </a:prstGeom>
          </p:spPr>
        </p:pic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EA2B778E-B5C0-7FB0-D66C-055CD3D3ACF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1253155">
              <a:off x="5936564" y="7961018"/>
              <a:ext cx="368300" cy="927100"/>
            </a:xfrm>
            <a:prstGeom prst="rect">
              <a:avLst/>
            </a:prstGeom>
          </p:spPr>
        </p:pic>
      </p:grp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6C970583-8F37-52DB-6012-72A26062C223}"/>
              </a:ext>
            </a:extLst>
          </p:cNvPr>
          <p:cNvGrpSpPr/>
          <p:nvPr/>
        </p:nvGrpSpPr>
        <p:grpSpPr>
          <a:xfrm>
            <a:off x="969704" y="6977076"/>
            <a:ext cx="1761271" cy="1761272"/>
            <a:chOff x="4552950" y="6584950"/>
            <a:chExt cx="3086100" cy="3086100"/>
          </a:xfrm>
        </p:grpSpPr>
        <p:pic>
          <p:nvPicPr>
            <p:cNvPr id="32" name="図 31">
              <a:extLst>
                <a:ext uri="{FF2B5EF4-FFF2-40B4-BE49-F238E27FC236}">
                  <a16:creationId xmlns:a16="http://schemas.microsoft.com/office/drawing/2014/main" id="{5F889382-41FF-313F-A69E-5742989AAB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52950" y="6584950"/>
              <a:ext cx="3086100" cy="3086100"/>
            </a:xfrm>
            <a:prstGeom prst="rect">
              <a:avLst/>
            </a:prstGeom>
          </p:spPr>
        </p:pic>
        <p:pic>
          <p:nvPicPr>
            <p:cNvPr id="34" name="図 33">
              <a:extLst>
                <a:ext uri="{FF2B5EF4-FFF2-40B4-BE49-F238E27FC236}">
                  <a16:creationId xmlns:a16="http://schemas.microsoft.com/office/drawing/2014/main" id="{B4437948-E417-E472-7E78-6984F12ABB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>
              <a:off x="5955534" y="7993002"/>
              <a:ext cx="393700" cy="1142999"/>
            </a:xfrm>
            <a:prstGeom prst="rect">
              <a:avLst/>
            </a:prstGeom>
          </p:spPr>
        </p:pic>
        <p:pic>
          <p:nvPicPr>
            <p:cNvPr id="36" name="図 35">
              <a:extLst>
                <a:ext uri="{FF2B5EF4-FFF2-40B4-BE49-F238E27FC236}">
                  <a16:creationId xmlns:a16="http://schemas.microsoft.com/office/drawing/2014/main" id="{F5225C25-C7ED-4499-0F92-AA2D1FC2DB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1969747">
              <a:off x="5863813" y="7997393"/>
              <a:ext cx="368300" cy="927100"/>
            </a:xfrm>
            <a:prstGeom prst="rect">
              <a:avLst/>
            </a:prstGeom>
          </p:spPr>
        </p:pic>
      </p:grpSp>
      <p:pic>
        <p:nvPicPr>
          <p:cNvPr id="20" name="図 19">
            <a:extLst>
              <a:ext uri="{FF2B5EF4-FFF2-40B4-BE49-F238E27FC236}">
                <a16:creationId xmlns:a16="http://schemas.microsoft.com/office/drawing/2014/main" id="{2D5E7F68-0696-03DC-C4A8-E5144CB31F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9704" y="9818744"/>
            <a:ext cx="1761272" cy="1761272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ED1D67B5-B948-5D05-F564-94CA3A90EC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9704" y="12720160"/>
            <a:ext cx="1817968" cy="1817968"/>
          </a:xfrm>
          <a:prstGeom prst="rect">
            <a:avLst/>
          </a:prstGeom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F75D4792-6826-ED4F-26C5-649D25CD1DA9}"/>
              </a:ext>
            </a:extLst>
          </p:cNvPr>
          <p:cNvSpPr txBox="1"/>
          <p:nvPr/>
        </p:nvSpPr>
        <p:spPr>
          <a:xfrm>
            <a:off x="915916" y="3711645"/>
            <a:ext cx="1977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/>
              <a:t>６じ０ふん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101C6EE5-0550-C36A-192E-53AA67161A58}"/>
              </a:ext>
            </a:extLst>
          </p:cNvPr>
          <p:cNvSpPr txBox="1"/>
          <p:nvPr/>
        </p:nvSpPr>
        <p:spPr>
          <a:xfrm>
            <a:off x="777255" y="6303461"/>
            <a:ext cx="2410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/>
              <a:t>６じ１５ふん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BD0597F3-1569-0747-82B8-54E3ACB41126}"/>
              </a:ext>
            </a:extLst>
          </p:cNvPr>
          <p:cNvSpPr txBox="1"/>
          <p:nvPr/>
        </p:nvSpPr>
        <p:spPr>
          <a:xfrm>
            <a:off x="820220" y="9019012"/>
            <a:ext cx="2410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/>
              <a:t>６じ３０ぷん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C56691EA-7D67-26BE-A5DF-CF4FF650F088}"/>
              </a:ext>
            </a:extLst>
          </p:cNvPr>
          <p:cNvSpPr txBox="1"/>
          <p:nvPr/>
        </p:nvSpPr>
        <p:spPr>
          <a:xfrm>
            <a:off x="946655" y="11734563"/>
            <a:ext cx="2410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/>
              <a:t>７じ０ふん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AADEC86C-C508-8707-D4D6-66037BEED7C4}"/>
              </a:ext>
            </a:extLst>
          </p:cNvPr>
          <p:cNvSpPr txBox="1"/>
          <p:nvPr/>
        </p:nvSpPr>
        <p:spPr>
          <a:xfrm>
            <a:off x="804884" y="14758459"/>
            <a:ext cx="2410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/>
              <a:t>７じ３０ぷん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AFA25111-2CF6-DD4D-C9B2-9AD71D7979AA}"/>
              </a:ext>
            </a:extLst>
          </p:cNvPr>
          <p:cNvSpPr txBox="1"/>
          <p:nvPr/>
        </p:nvSpPr>
        <p:spPr>
          <a:xfrm>
            <a:off x="3403213" y="4437531"/>
            <a:ext cx="72199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/>
              <a:t>ねつを　はかります。</a:t>
            </a:r>
            <a:endParaRPr kumimoji="1" lang="en-US" altLang="ja-JP" sz="4000" b="1" dirty="0"/>
          </a:p>
          <a:p>
            <a:r>
              <a:rPr kumimoji="1" lang="ja-JP" altLang="en-US" sz="4000" b="1"/>
              <a:t>かみのけを　むすびます。</a:t>
            </a:r>
            <a:endParaRPr kumimoji="1" lang="en-US" altLang="ja-JP" sz="4000" b="1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10726962-59EC-31C7-8980-55C21DFBB7FA}"/>
              </a:ext>
            </a:extLst>
          </p:cNvPr>
          <p:cNvSpPr txBox="1"/>
          <p:nvPr/>
        </p:nvSpPr>
        <p:spPr>
          <a:xfrm>
            <a:off x="3469343" y="7019366"/>
            <a:ext cx="65621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/>
              <a:t>あさごはんをたべます。</a:t>
            </a:r>
            <a:br>
              <a:rPr kumimoji="1" lang="en-US" altLang="ja-JP" sz="4000" b="1" dirty="0"/>
            </a:br>
            <a:r>
              <a:rPr kumimoji="1" lang="ja-JP" altLang="en-US" sz="4000" b="1"/>
              <a:t>しょっきを　さげます。</a:t>
            </a:r>
            <a:endParaRPr kumimoji="1" lang="en-US" altLang="ja-JP" sz="4000" b="1" dirty="0"/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7445CA1B-7C12-455E-FA37-14D231FD00BA}"/>
              </a:ext>
            </a:extLst>
          </p:cNvPr>
          <p:cNvSpPr txBox="1"/>
          <p:nvPr/>
        </p:nvSpPr>
        <p:spPr>
          <a:xfrm>
            <a:off x="3550026" y="9762566"/>
            <a:ext cx="58629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/>
              <a:t>はみがきをしましょう。</a:t>
            </a:r>
            <a:endParaRPr kumimoji="1" lang="en-US" altLang="ja-JP" sz="4000" b="1" dirty="0"/>
          </a:p>
          <a:p>
            <a:r>
              <a:rPr kumimoji="1" lang="ja-JP" altLang="en-US" sz="4000" b="1"/>
              <a:t>もちものを　げんかんに</a:t>
            </a:r>
            <a:endParaRPr kumimoji="1" lang="en-US" altLang="ja-JP" sz="4000" b="1" dirty="0"/>
          </a:p>
          <a:p>
            <a:r>
              <a:rPr kumimoji="1" lang="ja-JP" altLang="en-US" sz="4000" b="1"/>
              <a:t>はこびます。</a:t>
            </a:r>
            <a:endParaRPr kumimoji="1" lang="en-US" altLang="ja-JP" sz="4000" b="1" dirty="0"/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6005D88E-601D-C81C-B4A9-B22E550D3556}"/>
              </a:ext>
            </a:extLst>
          </p:cNvPr>
          <p:cNvSpPr txBox="1"/>
          <p:nvPr/>
        </p:nvSpPr>
        <p:spPr>
          <a:xfrm>
            <a:off x="3523131" y="12720917"/>
            <a:ext cx="68042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/>
              <a:t>出かけましょう。</a:t>
            </a:r>
            <a:endParaRPr kumimoji="1" lang="en-US" altLang="ja-JP" sz="4000" b="1" dirty="0"/>
          </a:p>
          <a:p>
            <a:r>
              <a:rPr kumimoji="1" lang="ja-JP" altLang="en-US" sz="4000" b="1"/>
              <a:t>くるまにきをつけて</a:t>
            </a:r>
            <a:endParaRPr kumimoji="1" lang="en-US" altLang="ja-JP" sz="4000" b="1" dirty="0"/>
          </a:p>
          <a:p>
            <a:r>
              <a:rPr kumimoji="1" lang="ja-JP" altLang="en-US" sz="4000" b="1"/>
              <a:t>行ってらっしゃい！</a:t>
            </a:r>
            <a:endParaRPr kumimoji="1" lang="ja-JP" altLang="en-US" sz="4000"/>
          </a:p>
        </p:txBody>
      </p:sp>
      <p:pic>
        <p:nvPicPr>
          <p:cNvPr id="47" name="図 46">
            <a:extLst>
              <a:ext uri="{FF2B5EF4-FFF2-40B4-BE49-F238E27FC236}">
                <a16:creationId xmlns:a16="http://schemas.microsoft.com/office/drawing/2014/main" id="{61B9BA51-3179-6147-A984-09AF63C1FAF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32307" y="75503"/>
            <a:ext cx="1761271" cy="178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375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7EE651C-0729-B874-D382-8557BAD61326}"/>
              </a:ext>
            </a:extLst>
          </p:cNvPr>
          <p:cNvSpPr txBox="1"/>
          <p:nvPr/>
        </p:nvSpPr>
        <p:spPr>
          <a:xfrm>
            <a:off x="3188061" y="452842"/>
            <a:ext cx="54393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600" b="1" u="sng"/>
              <a:t>よるすること</a:t>
            </a:r>
            <a:endParaRPr kumimoji="1" lang="ja-JP" altLang="en-US" sz="3200" b="1" u="sng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9323A03-C3E5-5BB6-1FFA-77294BB3B8B4}"/>
              </a:ext>
            </a:extLst>
          </p:cNvPr>
          <p:cNvSpPr txBox="1"/>
          <p:nvPr/>
        </p:nvSpPr>
        <p:spPr>
          <a:xfrm>
            <a:off x="3383206" y="2100824"/>
            <a:ext cx="81060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/>
              <a:t>「かえってきたらすること」</a:t>
            </a:r>
            <a:br>
              <a:rPr kumimoji="1" lang="en-US" altLang="ja-JP" sz="4000" b="1" dirty="0"/>
            </a:br>
            <a:r>
              <a:rPr kumimoji="1" lang="ja-JP" altLang="en-US" sz="4000" b="1"/>
              <a:t>をしましょう。</a:t>
            </a:r>
            <a:endParaRPr kumimoji="1" lang="en-US" altLang="ja-JP" sz="4000" b="1" dirty="0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30DF3602-4740-13FF-209B-09913244C0D4}"/>
              </a:ext>
            </a:extLst>
          </p:cNvPr>
          <p:cNvSpPr txBox="1"/>
          <p:nvPr/>
        </p:nvSpPr>
        <p:spPr>
          <a:xfrm>
            <a:off x="12727459" y="141114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6C970583-8F37-52DB-6012-72A26062C223}"/>
              </a:ext>
            </a:extLst>
          </p:cNvPr>
          <p:cNvGrpSpPr/>
          <p:nvPr/>
        </p:nvGrpSpPr>
        <p:grpSpPr>
          <a:xfrm>
            <a:off x="969704" y="6977076"/>
            <a:ext cx="1761271" cy="1761272"/>
            <a:chOff x="4552950" y="6584950"/>
            <a:chExt cx="3086100" cy="3086100"/>
          </a:xfrm>
        </p:grpSpPr>
        <p:pic>
          <p:nvPicPr>
            <p:cNvPr id="32" name="図 31">
              <a:extLst>
                <a:ext uri="{FF2B5EF4-FFF2-40B4-BE49-F238E27FC236}">
                  <a16:creationId xmlns:a16="http://schemas.microsoft.com/office/drawing/2014/main" id="{5F889382-41FF-313F-A69E-5742989AAB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52950" y="6584950"/>
              <a:ext cx="3086100" cy="3086100"/>
            </a:xfrm>
            <a:prstGeom prst="rect">
              <a:avLst/>
            </a:prstGeom>
          </p:spPr>
        </p:pic>
        <p:pic>
          <p:nvPicPr>
            <p:cNvPr id="34" name="図 33">
              <a:extLst>
                <a:ext uri="{FF2B5EF4-FFF2-40B4-BE49-F238E27FC236}">
                  <a16:creationId xmlns:a16="http://schemas.microsoft.com/office/drawing/2014/main" id="{B4437948-E417-E472-7E78-6984F12ABB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5955534" y="7993002"/>
              <a:ext cx="393700" cy="1142999"/>
            </a:xfrm>
            <a:prstGeom prst="rect">
              <a:avLst/>
            </a:prstGeom>
          </p:spPr>
        </p:pic>
        <p:pic>
          <p:nvPicPr>
            <p:cNvPr id="36" name="図 35">
              <a:extLst>
                <a:ext uri="{FF2B5EF4-FFF2-40B4-BE49-F238E27FC236}">
                  <a16:creationId xmlns:a16="http://schemas.microsoft.com/office/drawing/2014/main" id="{F5225C25-C7ED-4499-0F92-AA2D1FC2DB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1969747">
              <a:off x="5863813" y="7997393"/>
              <a:ext cx="368300" cy="927100"/>
            </a:xfrm>
            <a:prstGeom prst="rect">
              <a:avLst/>
            </a:prstGeom>
          </p:spPr>
        </p:pic>
      </p:grpSp>
      <p:pic>
        <p:nvPicPr>
          <p:cNvPr id="20" name="図 19">
            <a:extLst>
              <a:ext uri="{FF2B5EF4-FFF2-40B4-BE49-F238E27FC236}">
                <a16:creationId xmlns:a16="http://schemas.microsoft.com/office/drawing/2014/main" id="{2D5E7F68-0696-03DC-C4A8-E5144CB31F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9704" y="9818744"/>
            <a:ext cx="1761272" cy="1761272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ED1D67B5-B948-5D05-F564-94CA3A90EC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9704" y="12720160"/>
            <a:ext cx="1817968" cy="1817968"/>
          </a:xfrm>
          <a:prstGeom prst="rect">
            <a:avLst/>
          </a:prstGeom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F75D4792-6826-ED4F-26C5-649D25CD1DA9}"/>
              </a:ext>
            </a:extLst>
          </p:cNvPr>
          <p:cNvSpPr txBox="1"/>
          <p:nvPr/>
        </p:nvSpPr>
        <p:spPr>
          <a:xfrm>
            <a:off x="727657" y="3711645"/>
            <a:ext cx="2441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/>
              <a:t>５じ３０ぷん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101C6EE5-0550-C36A-192E-53AA67161A58}"/>
              </a:ext>
            </a:extLst>
          </p:cNvPr>
          <p:cNvSpPr txBox="1"/>
          <p:nvPr/>
        </p:nvSpPr>
        <p:spPr>
          <a:xfrm>
            <a:off x="1073089" y="6303461"/>
            <a:ext cx="2410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/>
              <a:t>６じ０ふん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BD0597F3-1569-0747-82B8-54E3ACB41126}"/>
              </a:ext>
            </a:extLst>
          </p:cNvPr>
          <p:cNvSpPr txBox="1"/>
          <p:nvPr/>
        </p:nvSpPr>
        <p:spPr>
          <a:xfrm>
            <a:off x="820220" y="9019012"/>
            <a:ext cx="2410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/>
              <a:t>６じ３０ぷん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C56691EA-7D67-26BE-A5DF-CF4FF650F088}"/>
              </a:ext>
            </a:extLst>
          </p:cNvPr>
          <p:cNvSpPr txBox="1"/>
          <p:nvPr/>
        </p:nvSpPr>
        <p:spPr>
          <a:xfrm>
            <a:off x="946655" y="11734563"/>
            <a:ext cx="2410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/>
              <a:t>７じ０ふん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AADEC86C-C508-8707-D4D6-66037BEED7C4}"/>
              </a:ext>
            </a:extLst>
          </p:cNvPr>
          <p:cNvSpPr txBox="1"/>
          <p:nvPr/>
        </p:nvSpPr>
        <p:spPr>
          <a:xfrm>
            <a:off x="804884" y="14758459"/>
            <a:ext cx="2410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/>
              <a:t>７じ３０ぷん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AFA25111-2CF6-DD4D-C9B2-9AD71D7979AA}"/>
              </a:ext>
            </a:extLst>
          </p:cNvPr>
          <p:cNvSpPr txBox="1"/>
          <p:nvPr/>
        </p:nvSpPr>
        <p:spPr>
          <a:xfrm>
            <a:off x="3403213" y="4437531"/>
            <a:ext cx="72199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/>
              <a:t>ばんごはんを　たべましょう。</a:t>
            </a:r>
            <a:endParaRPr kumimoji="1" lang="en-US" altLang="ja-JP" sz="4000" b="1" dirty="0"/>
          </a:p>
          <a:p>
            <a:r>
              <a:rPr kumimoji="1" lang="ja-JP" altLang="en-US" sz="4000" b="1"/>
              <a:t>３０ぷんで　たべます。</a:t>
            </a:r>
            <a:endParaRPr kumimoji="1" lang="en-US" altLang="ja-JP" sz="4000" b="1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10726962-59EC-31C7-8980-55C21DFBB7FA}"/>
              </a:ext>
            </a:extLst>
          </p:cNvPr>
          <p:cNvSpPr txBox="1"/>
          <p:nvPr/>
        </p:nvSpPr>
        <p:spPr>
          <a:xfrm>
            <a:off x="3469343" y="7207624"/>
            <a:ext cx="65621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/>
              <a:t>おふろに　はいりましょう。</a:t>
            </a:r>
            <a:endParaRPr kumimoji="1" lang="en-US" altLang="ja-JP" sz="4000" b="1" dirty="0"/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7445CA1B-7C12-455E-FA37-14D231FD00BA}"/>
              </a:ext>
            </a:extLst>
          </p:cNvPr>
          <p:cNvSpPr txBox="1"/>
          <p:nvPr/>
        </p:nvSpPr>
        <p:spPr>
          <a:xfrm>
            <a:off x="3550026" y="9923930"/>
            <a:ext cx="58629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/>
              <a:t>はみがきをしましょう。</a:t>
            </a:r>
            <a:endParaRPr kumimoji="1" lang="en-US" altLang="ja-JP" sz="4000" b="1" dirty="0"/>
          </a:p>
          <a:p>
            <a:r>
              <a:rPr kumimoji="1" lang="ja-JP" altLang="en-US" sz="4000" b="1"/>
              <a:t>じゆうじかんです。</a:t>
            </a:r>
            <a:endParaRPr kumimoji="1" lang="en-US" altLang="ja-JP" sz="4000" b="1" dirty="0"/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6005D88E-601D-C81C-B4A9-B22E550D3556}"/>
              </a:ext>
            </a:extLst>
          </p:cNvPr>
          <p:cNvSpPr txBox="1"/>
          <p:nvPr/>
        </p:nvSpPr>
        <p:spPr>
          <a:xfrm>
            <a:off x="3523131" y="12882281"/>
            <a:ext cx="68042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/>
              <a:t>くすりを　のみます。</a:t>
            </a:r>
            <a:endParaRPr kumimoji="1" lang="en-US" altLang="ja-JP" sz="4000" b="1" dirty="0"/>
          </a:p>
          <a:p>
            <a:r>
              <a:rPr kumimoji="1" lang="ja-JP" altLang="en-US" sz="4000" b="1"/>
              <a:t>８じになったら　ねましょう。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2229284-C765-F449-46A6-9F553C5A09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6399" y="1881906"/>
            <a:ext cx="1761273" cy="1761273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72416E28-0CD4-5253-367E-3A3756F4362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8052" y="4439676"/>
            <a:ext cx="1761272" cy="1761272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7D90AD73-F2C1-EF44-553F-24E07D4F8FE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10552" y="243374"/>
            <a:ext cx="1254356" cy="1257589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7F10D728-C968-00A6-6934-92E1DA951D5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16106" y="225962"/>
            <a:ext cx="1761271" cy="176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3594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183</TotalTime>
  <Words>261</Words>
  <Application>Microsoft Macintosh PowerPoint</Application>
  <PresentationFormat>ユーザー設定</PresentationFormat>
  <Paragraphs>71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Sugihara Kasumi</dc:creator>
  <cp:lastModifiedBy>Sugihara Kasumi</cp:lastModifiedBy>
  <cp:revision>2</cp:revision>
  <dcterms:created xsi:type="dcterms:W3CDTF">2022-05-09T10:24:11Z</dcterms:created>
  <dcterms:modified xsi:type="dcterms:W3CDTF">2022-05-09T13:27:52Z</dcterms:modified>
</cp:coreProperties>
</file>